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0413" cy="6859588"/>
  <p:notesSz cx="6858000" cy="9144000"/>
  <p:defaultTextStyle>
    <a:defPPr>
      <a:defRPr lang="ru-RU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704" autoAdjust="0"/>
  </p:normalViewPr>
  <p:slideViewPr>
    <p:cSldViewPr>
      <p:cViewPr>
        <p:scale>
          <a:sx n="101" d="100"/>
          <a:sy n="101" d="100"/>
        </p:scale>
        <p:origin x="-72" y="198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1" y="2130919"/>
            <a:ext cx="10361851" cy="147036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92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88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4067" y="274702"/>
            <a:ext cx="3655008" cy="585446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694" y="274702"/>
            <a:ext cx="10768198" cy="58544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91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47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7921"/>
            <a:ext cx="10361851" cy="136239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7387"/>
            <a:ext cx="10361851" cy="150053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2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50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75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70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125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55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0975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40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00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695" y="1600571"/>
            <a:ext cx="7210545" cy="4528598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6413" y="1600571"/>
            <a:ext cx="7212661" cy="4528598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226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521" y="2175379"/>
            <a:ext cx="5386216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1" y="1535469"/>
            <a:ext cx="5388332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2561" y="2175379"/>
            <a:ext cx="5388332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367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75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22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3113"/>
            <a:ext cx="4010562" cy="116231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113" y="273114"/>
            <a:ext cx="6814779" cy="5854468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1" y="1435433"/>
            <a:ext cx="4010562" cy="4692149"/>
          </a:xfr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47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6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917"/>
            <a:ext cx="7314248" cy="4115753"/>
          </a:xfrm>
        </p:spPr>
        <p:txBody>
          <a:bodyPr/>
          <a:lstStyle>
            <a:lvl1pPr marL="0" indent="0">
              <a:buNone/>
              <a:defRPr sz="3800"/>
            </a:lvl1pPr>
            <a:lvl2pPr marL="544251" indent="0">
              <a:buNone/>
              <a:defRPr sz="3300"/>
            </a:lvl2pPr>
            <a:lvl3pPr marL="1088502" indent="0">
              <a:buNone/>
              <a:defRPr sz="2900"/>
            </a:lvl3pPr>
            <a:lvl4pPr marL="1632753" indent="0">
              <a:buNone/>
              <a:defRPr sz="2400"/>
            </a:lvl4pPr>
            <a:lvl5pPr marL="2177004" indent="0">
              <a:buNone/>
              <a:defRPr sz="2400"/>
            </a:lvl5pPr>
            <a:lvl6pPr marL="2721254" indent="0">
              <a:buNone/>
              <a:defRPr sz="2400"/>
            </a:lvl6pPr>
            <a:lvl7pPr marL="3265505" indent="0">
              <a:buNone/>
              <a:defRPr sz="2400"/>
            </a:lvl7pPr>
            <a:lvl8pPr marL="3809756" indent="0">
              <a:buNone/>
              <a:defRPr sz="2400"/>
            </a:lvl8pPr>
            <a:lvl9pPr marL="4354007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8"/>
          </a:xfr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212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0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97AD6-D489-4740-A975-C4FD1782783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4B712-77CA-45BC-895E-4170AE5405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20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1070" y="45418"/>
            <a:ext cx="7056784" cy="72008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Название доклада</a:t>
            </a:r>
            <a:br>
              <a:rPr lang="ru-RU" sz="3200" dirty="0" smtClean="0"/>
            </a:br>
            <a:r>
              <a:rPr lang="ru-RU" sz="2200" dirty="0" smtClean="0"/>
              <a:t>ФИО, учреждение, город, е-</a:t>
            </a:r>
            <a:r>
              <a:rPr lang="ru-RU" sz="2200" dirty="0" err="1" smtClean="0"/>
              <a:t>майл</a:t>
            </a:r>
            <a:r>
              <a:rPr lang="ru-RU" sz="2200" dirty="0" smtClean="0"/>
              <a:t> </a:t>
            </a:r>
            <a:endParaRPr lang="ru-RU" sz="3200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734345"/>
              </p:ext>
            </p:extLst>
          </p:nvPr>
        </p:nvGraphicFramePr>
        <p:xfrm>
          <a:off x="355917" y="3141762"/>
          <a:ext cx="3686175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7235"/>
                <a:gridCol w="737235"/>
                <a:gridCol w="737235"/>
                <a:gridCol w="737235"/>
                <a:gridCol w="737235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534" y="422008"/>
            <a:ext cx="44494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/>
              <a:t>Актуальность</a:t>
            </a:r>
            <a:r>
              <a:rPr lang="ru-RU" sz="1800" dirty="0" smtClean="0"/>
              <a:t> </a:t>
            </a:r>
            <a:r>
              <a:rPr lang="ru-RU" sz="1800" dirty="0"/>
              <a:t>текст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0577" y="1629594"/>
            <a:ext cx="4449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/>
              <a:t>Материалы и методы </a:t>
            </a:r>
            <a:r>
              <a:rPr lang="ru-RU" sz="1800" dirty="0" smtClean="0"/>
              <a:t>текст </a:t>
            </a:r>
            <a:r>
              <a:rPr lang="ru-RU" sz="1800" dirty="0"/>
              <a:t>текст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1657" y="4221882"/>
            <a:ext cx="40153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 smtClean="0"/>
              <a:t>текст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75540" y="844763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/>
              <a:t>Результаты и обсуждение </a:t>
            </a:r>
            <a:r>
              <a:rPr lang="ru-RU" sz="1800" dirty="0" smtClean="0"/>
              <a:t>текст </a:t>
            </a:r>
            <a:r>
              <a:rPr lang="ru-RU" sz="1800" dirty="0"/>
              <a:t>текст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</a:p>
        </p:txBody>
      </p:sp>
      <p:pic>
        <p:nvPicPr>
          <p:cNvPr id="1026" name="Picture 2" descr="https://yandex-images.clstorage.net/ytcJ99338/e5a937vE3Z/3Vf57IHZj-nGuOKS6PJMOLEUU_DyFYbkdOjnN6KA9fGVQAaBcY2kyJnH3xiiArTU96yQp_zafVfv4rpQHqYA2ppQtaDKkpSzlvL4xuDxSTqsSRDh7k-CuW6qu2PrgqmokRVu6wGu1a7mp6Zm3nuo1qD-w-exmGk_0vfqLl3qB_TiedXMuvnqy-mlvZ3ZzWE5oHx37-RfrbNP-rRiwvS-29VfeuQ5qdC70YKXde1BoNmB8Pbl96d1K8eZ7xV53irX7UXUy6HLyOXTqrq7z-huBIxYT9bPVYOBXOeIQ971ovflX2naNYD5u_yju2PNR4LSoszk7dOYfzHvtcwNWOonzd1V6cmezejB066_p9zuQCm5eVTi7kuEg271sGHi2rLa0VZy9hWewYPMtqFbzmWo9rnpw-_6m2QH-b_IL2HSNM_4c-P_scfg6NqevZHMxXwRm29HwfZ0oLZ32qlvycuswvZfeuQYt92_85ugY-Rkveaq9s7I-a5fAfm_2hxH_Trf_FffwITTzunXrKWs7vRYLIhRfMD8aaOIcv2PXPr1pc_UQGHbLojtl-iPum3AdJrcmNXc2P6reBbJv80rZdgh6P9Z5eq-wcXX1K-issjoeAygX2nc71eYuWn-nGrL_aLv5nVWzQiW8ZzIkp5E_GW5x77J__rNm1YX1bnNF0TAFv3dX8_LisXV_cqjpZv_zWoppH9M1MFZo4hw1olv9OiG4-JCVuw5os-7yoyhTdJMkN-96sLU7aVKAeCG8y5YxTXW0lj3xpzw-9Lxm5iM2clHDqpPR9jLQLmVcuq_YM7Xgc3pVFfaEavbl-G-tWfUeYXlu-jU6f2lbRn-odshZ8sRz_F_4cKmyOjQ4YC1p-HeejmBcGz85HuEgVXfnUH4yILb93No5SWb0KnCuqxw3E2l0Z790f7bkkgJ94bCAUP7AN3-Xvr6p_jlzfiNi7386UoyrkhP1-dYoqp_-5VG2u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086" y="1947073"/>
            <a:ext cx="2646577" cy="148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s://yandex-images.clstorage.net/ytcJ99338/e5a937vE3Z/3Vf57IHZj-nGuOKS6PJMOLEUU_DyFYbkdOjnN6KA9fGVQAaBcY2kyJnH3xiiArTU96yQp_zafVfv4rpQHqYA2ppQtaDKkpSzlvL4xuDxSTqsSRDh7k-CuW6qu2PrgqmokRVu6wGu1a7mp6Zm3nuo1qD-w-exmGk_0vfqLl3qB_TiedXMuvnqy-mlvZ3ZzWE5oHx37-RfrbNP-rRiwvS-29VfeuQ5qdC70YKXde1BoNmB8Pbl96d1K8eZ7xV53irX7UXUy6HLyOXTqrq7z-huBIxYT9bPVYOBXOeIQ971ovflX2naNYD5u_yju2PNR4LSoszk7dOYfzHvtcwNWOonzd1V6cmezejB066_p9zuQCm5eVTi7kuEg271sGHi2rLa0VZy9hWewYPMtqFbzmWo9rnpw-_6m2QH-b_IL2HSNM_4c-P_scfg6NqevZHMxXwRm29HwfZ0oLZ32qlvycuswvZfeuQYt92_85ugY-Rkveaq9s7I-a5fAfm_2hxH_Trf_FffwITTzunXrKWs7vRYLIhRfMD8aaOIcv2PXPr1pc_UQGHbLojtl-iPum3AdJrcmNXc2P6reBbJv80rZdgh6P9Z5eq-wcXX1K-issjoeAygX2nc71eYuWn-nGrL_aLv5nVWzQiW8ZzIkp5E_GW5x77J__rNm1YX1bnNF0TAFv3dX8_LisXV_cqjpZv_zWoppH9M1MFZo4hw1olv9OiG4-JCVuw5os-7yoyhTdJMkN-96sLU7aVKAeCG8y5YxTXW0lj3xpzw-9Lxm5iM2clHDqpPR9jLQLmVcuq_YM7Xgc3pVFfaEavbl-G-tWfUeYXlu-jU6f2lbRn-odshZ8sRz_F_4cKmyOjQ4YC1p-HeejmBcGz85HuEgVXfnUH4yILb93No5SWb0KnCuqxw3E2l0Z790f7bkkgJ94bCAUP7AN3-Xvr6p_jlzfiNi7386UoyrkhP1-dYoqp_-5VG2u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7494" y="3285778"/>
            <a:ext cx="2646577" cy="148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8003103" y="1768093"/>
            <a:ext cx="40153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 smtClean="0"/>
              <a:t>текст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71070" y="3568463"/>
            <a:ext cx="36637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 smtClean="0"/>
              <a:t>текст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40504" y="5662042"/>
            <a:ext cx="6931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/>
              <a:t>Выводы/Заключение </a:t>
            </a:r>
            <a:r>
              <a:rPr lang="ru-RU" sz="1800" dirty="0" smtClean="0"/>
              <a:t>текст </a:t>
            </a:r>
            <a:r>
              <a:rPr lang="ru-RU" sz="1800" dirty="0"/>
              <a:t>текст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  <a:r>
              <a:rPr lang="ru-RU" sz="1800" dirty="0" err="1"/>
              <a:t>текст</a:t>
            </a:r>
            <a:r>
              <a:rPr lang="ru-RU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145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139</Words>
  <Application>Microsoft Office PowerPoint</Application>
  <PresentationFormat>Произвольный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Название доклада ФИО, учреждение, город, е-майл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В. Макарова</dc:creator>
  <cp:lastModifiedBy>Елена В. Макарова</cp:lastModifiedBy>
  <cp:revision>8</cp:revision>
  <dcterms:created xsi:type="dcterms:W3CDTF">2025-02-25T06:08:58Z</dcterms:created>
  <dcterms:modified xsi:type="dcterms:W3CDTF">2025-03-12T09:54:19Z</dcterms:modified>
</cp:coreProperties>
</file>